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77" autoAdjust="0"/>
    <p:restoredTop sz="93741" autoAdjust="0"/>
  </p:normalViewPr>
  <p:slideViewPr>
    <p:cSldViewPr snapToGrid="0">
      <p:cViewPr varScale="1">
        <p:scale>
          <a:sx n="62" d="100"/>
          <a:sy n="62" d="100"/>
        </p:scale>
        <p:origin x="4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3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6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41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959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69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1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45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29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6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3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2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9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1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5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97D7B32-853F-4187-9E83-51638E0EC5C5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E053D-481A-4CED-B821-A53CA22D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036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1081F0-238C-8EB7-EEA4-10C2AD6BB2A4}"/>
              </a:ext>
            </a:extLst>
          </p:cNvPr>
          <p:cNvSpPr txBox="1"/>
          <p:nvPr/>
        </p:nvSpPr>
        <p:spPr>
          <a:xfrm>
            <a:off x="-1" y="129347"/>
            <a:ext cx="12098957" cy="760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Ethics of </a:t>
            </a:r>
            <a:r>
              <a:rPr lang="en-US" sz="6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Upanisads</a:t>
            </a:r>
            <a:endParaRPr lang="en-US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Upanisad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Śreyah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Preyah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Nišreyah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368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095D6C-799A-9374-6153-5F7384CDAA29}"/>
              </a:ext>
            </a:extLst>
          </p:cNvPr>
          <p:cNvSpPr txBox="1"/>
          <p:nvPr/>
        </p:nvSpPr>
        <p:spPr>
          <a:xfrm>
            <a:off x="3879850" y="2832437"/>
            <a:ext cx="523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01663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BB7B46-4996-4B4E-D34A-AF54B40FBD60}"/>
              </a:ext>
            </a:extLst>
          </p:cNvPr>
          <p:cNvSpPr txBox="1"/>
          <p:nvPr/>
        </p:nvSpPr>
        <p:spPr>
          <a:xfrm>
            <a:off x="404261" y="247594"/>
            <a:ext cx="11473313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Śreyah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Shreyas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derived from the root ‘shri’.</a:t>
            </a:r>
          </a:p>
          <a:p>
            <a:pPr algn="just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Means that which diffuses (spread over a wide area) light, brings happiness and bliss.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Shreyas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means Good.</a:t>
            </a:r>
          </a:p>
          <a:p>
            <a:pPr algn="just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It has the following meanings: auspicious, fortunate, conductive to welfare or prosperity, most splendid, superior etc. </a:t>
            </a:r>
          </a:p>
          <a:p>
            <a:pPr algn="just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E0DEAB-3B08-6E2D-9ED3-CD15E7DC74E0}"/>
              </a:ext>
            </a:extLst>
          </p:cNvPr>
          <p:cNvSpPr txBox="1"/>
          <p:nvPr/>
        </p:nvSpPr>
        <p:spPr>
          <a:xfrm>
            <a:off x="0" y="446464"/>
            <a:ext cx="12192000" cy="7204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deals with virtues, the right actions and spirituality, so they are considered to be superior in nature.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Shreyas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manifest as the noble virtues </a:t>
            </a:r>
            <a:r>
              <a:rPr lang="en-US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compassion, love, patience, empathy, sacrifice 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etc. 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the path of realization or the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Nivritti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Marga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The focus shift to welfare of the Atman not the body.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leads to the attainment of immortality and eternal bliss.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82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1515BB-3AA9-BD9B-9EBF-16663508126C}"/>
              </a:ext>
            </a:extLst>
          </p:cNvPr>
          <p:cNvSpPr txBox="1"/>
          <p:nvPr/>
        </p:nvSpPr>
        <p:spPr>
          <a:xfrm>
            <a:off x="457201" y="407068"/>
            <a:ext cx="11367246" cy="86988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Shreyas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born of the satisfaction of the higher mind and spirit</a:t>
            </a:r>
            <a:r>
              <a:rPr lang="en-US" sz="36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/>
          </a:p>
          <a:p>
            <a:endParaRPr lang="en-US" sz="3600" b="1" dirty="0"/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Shreyas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the path of vidya or knowledge.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Shreyas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something good for the growth of the 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Atman 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 ultimately leads to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Nihshreyas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the Perfect happiness.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1831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2C6885-5A78-8F55-7312-1DC6F5FD90B5}"/>
              </a:ext>
            </a:extLst>
          </p:cNvPr>
          <p:cNvSpPr txBox="1"/>
          <p:nvPr/>
        </p:nvSpPr>
        <p:spPr>
          <a:xfrm>
            <a:off x="1039906" y="237661"/>
            <a:ext cx="10381130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Preyas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Preyas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derived from the root ‘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Means to please, delight, gratify, to like, love, etc.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Preyas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means pleasure.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It deals with those actions which gives us pleasure.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0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2E991E-5C88-E1C0-860B-6A67B04C4AD5}"/>
              </a:ext>
            </a:extLst>
          </p:cNvPr>
          <p:cNvSpPr txBox="1"/>
          <p:nvPr/>
        </p:nvSpPr>
        <p:spPr>
          <a:xfrm>
            <a:off x="600635" y="405964"/>
            <a:ext cx="1094590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They are regarded as inferior in nature as they are directed towards the worldly outlook.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The path of worldly enjoyment is also known as the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Pravritti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In a true sense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preyas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that pleasure which is born from the contact od senses with the objects.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66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6F497B-8559-6C32-041E-7A263BCD3174}"/>
              </a:ext>
            </a:extLst>
          </p:cNvPr>
          <p:cNvSpPr txBox="1"/>
          <p:nvPr/>
        </p:nvSpPr>
        <p:spPr>
          <a:xfrm>
            <a:off x="950259" y="735551"/>
            <a:ext cx="1089211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Preyas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motivates people in the various stages of life, from childhood to old age, driving them to sensual pleasure.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It is the path of avidya or ignorance. It leads to the sensual pleasure and bondage. </a:t>
            </a:r>
          </a:p>
        </p:txBody>
      </p:sp>
    </p:spTree>
    <p:extLst>
      <p:ext uri="{BB962C8B-B14F-4D97-AF65-F5344CB8AC3E}">
        <p14:creationId xmlns:p14="http://schemas.microsoft.com/office/powerpoint/2010/main" val="1253791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F81495-188C-9558-E4B2-A73D35EDDB1F}"/>
              </a:ext>
            </a:extLst>
          </p:cNvPr>
          <p:cNvSpPr txBox="1"/>
          <p:nvPr/>
        </p:nvSpPr>
        <p:spPr>
          <a:xfrm>
            <a:off x="304801" y="268665"/>
            <a:ext cx="11698940" cy="680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Nihshreyas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Nihshreyas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formed by combining the prefix “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nis’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the word Shreyas.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The prefix ‘nis’ conveys the sense of certainty, fullness, completeness and integrality (state of being total or complete). 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The word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Nihshreyas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related to the salvation of Atman.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45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E971D8-54F9-3963-14C0-727FF6AE1203}"/>
              </a:ext>
            </a:extLst>
          </p:cNvPr>
          <p:cNvSpPr txBox="1"/>
          <p:nvPr/>
        </p:nvSpPr>
        <p:spPr>
          <a:xfrm>
            <a:off x="708211" y="1277248"/>
            <a:ext cx="1100865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This leads to the realization that our real existence is in the Atman.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Nihshreyas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state of Ananda.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Means Ultimate Bliss or Destruction of sorrow which accompanies the ending of the rebirth cycle.</a:t>
            </a:r>
          </a:p>
        </p:txBody>
      </p:sp>
    </p:spTree>
    <p:extLst>
      <p:ext uri="{BB962C8B-B14F-4D97-AF65-F5344CB8AC3E}">
        <p14:creationId xmlns:p14="http://schemas.microsoft.com/office/powerpoint/2010/main" val="1705068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461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Manoj Khakhlary</dc:creator>
  <cp:lastModifiedBy>Manoj Khakhlary</cp:lastModifiedBy>
  <cp:revision>7</cp:revision>
  <dcterms:created xsi:type="dcterms:W3CDTF">2022-10-24T18:48:07Z</dcterms:created>
  <dcterms:modified xsi:type="dcterms:W3CDTF">2022-11-16T15:40:54Z</dcterms:modified>
</cp:coreProperties>
</file>