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80" r:id="rId3"/>
    <p:sldId id="281" r:id="rId4"/>
    <p:sldId id="279" r:id="rId5"/>
    <p:sldId id="282" r:id="rId6"/>
    <p:sldId id="27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15-Nov-22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667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U.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Konch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Dept. of Political Science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College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3840162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Basic Features of the USA Constitution</a:t>
            </a:r>
            <a:endParaRPr lang="en-US" sz="6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87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Federation – 13</a:t>
            </a:r>
            <a:r>
              <a:rPr lang="en-US" sz="32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Colonies, Freedom Movement, George Washington, Confederation – American War of Independence – 1776 – enactment of the American Constitution – 4 March, 1778 – Came into force 1789 - 50 member states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American Federation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066800"/>
            <a:ext cx="77724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Written Constitution –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Shortest written constitution of the world –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Articles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4,000/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6,000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Features - 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048000"/>
            <a:ext cx="77724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Federal Government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Members States –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Division of Powers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3 Lists- Central List, State List , Concurrent List –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Residuary Powers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5029200"/>
            <a:ext cx="77724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Separation of Powers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Article – 1,  The US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Congress,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Article – 2 The US President and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Article – 3 the Supreme Court of America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3505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16002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5334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Presidential Form of Government 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…..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1066800" y="1905000"/>
            <a:ext cx="79248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Bi-cameral Legislature-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House of Representative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The House of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Senate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52400" y="2362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12192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4953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3276600"/>
            <a:ext cx="78486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Fundamental Rights -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52400" y="35814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28600" y="4267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4114800"/>
            <a:ext cx="78486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Independent Federal Judiciary – The SC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0" y="4876800"/>
            <a:ext cx="7848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Supremacy of the Constitution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12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Rigid Constitution – 2/3 Majority by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Congress, President's assent 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…..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1066800" y="2057400"/>
            <a:ext cx="7924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 to Secede -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52400" y="2362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12192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5181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3048000"/>
            <a:ext cx="78486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Principles of Checks and Balance -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52400" y="3124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2400" y="4114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3810000"/>
            <a:ext cx="7924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US Conventions –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Party System – Cabinet – Senatorial Courtesy – Speaker – Presidential Election etc.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0" y="5105400"/>
            <a:ext cx="7848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U S Cabinet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12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Power of Judicial Review - 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219200" y="2590800"/>
            <a:ext cx="7772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Duel Citizenship -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743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1371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657600"/>
            <a:ext cx="77724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Separate Constitution -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8600" y="39624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5105400"/>
            <a:ext cx="609600" cy="381000"/>
          </a:xfrm>
          <a:prstGeom prst="rightArrow">
            <a:avLst>
              <a:gd name="adj1" fmla="val 50000"/>
              <a:gd name="adj2" fmla="val 8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953000"/>
            <a:ext cx="7772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 Republic -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683</TotalTime>
  <Words>228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Basic Features of the USA Constitution</vt:lpstr>
      <vt:lpstr>American Federation</vt:lpstr>
      <vt:lpstr>Basic Features - </vt:lpstr>
      <vt:lpstr>Contd …..</vt:lpstr>
      <vt:lpstr>Contd …..</vt:lpstr>
      <vt:lpstr>Contd…..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Class</dc:title>
  <dc:creator>Ankurdeep Konch</dc:creator>
  <cp:lastModifiedBy>Dhemaji College</cp:lastModifiedBy>
  <cp:revision>118</cp:revision>
  <dcterms:created xsi:type="dcterms:W3CDTF">2006-08-16T00:00:00Z</dcterms:created>
  <dcterms:modified xsi:type="dcterms:W3CDTF">2022-11-15T06:52:54Z</dcterms:modified>
</cp:coreProperties>
</file>