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4" r:id="rId3"/>
    <p:sldId id="280" r:id="rId4"/>
    <p:sldId id="27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191000"/>
            <a:ext cx="8763000" cy="2667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U.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Konch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Dept. of Political Science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38401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Centre-State Conflict</a:t>
            </a:r>
            <a:endParaRPr lang="en-US" sz="7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362200"/>
            <a:ext cx="6934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Centre - State  Relations up to Fourth General Elections – </a:t>
            </a:r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(1967) 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Structurally India is a Federation - - - </a:t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Constitutional Division of Power - - -</a:t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219200" y="3733800"/>
            <a:ext cx="69342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Centre - State  Relations after Fourth General Elections -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3886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25908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143000"/>
            <a:ext cx="76200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Conflict due to Division of Power –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(Demand for more Autonomy)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Causes/Reasons/Areas of Centre-State Conflicts ------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0574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Deployment of Military &amp; Para-Military Forces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7620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Misuse of Article 356 -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657600"/>
            <a:ext cx="7620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Role of the Governor –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133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2971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810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8600" y="1371600"/>
            <a:ext cx="609600" cy="381000"/>
          </a:xfrm>
          <a:prstGeom prst="rightArrow">
            <a:avLst>
              <a:gd name="adj1" fmla="val 50000"/>
              <a:gd name="adj2" fmla="val 875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44196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 – State Conflict ----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28600" y="4495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6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143000"/>
            <a:ext cx="7620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India Services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905000"/>
            <a:ext cx="7620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Reservation of Bill by the Governor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209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12192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3048000"/>
            <a:ext cx="7620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Discriminatory Role of the Centre –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(conflict due to the establishment of industry)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28600" y="32004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143000" y="4114800"/>
            <a:ext cx="7620000" cy="1066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Planning Commission –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(unequal distribution of national income)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28600" y="4114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5334000"/>
            <a:ext cx="7620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Appointment of Governor – (155)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28600" y="5562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7" grpId="0" animBg="1"/>
      <p:bldP spid="12" grpId="0" build="p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647</TotalTime>
  <Words>133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Centre-State Conflict</vt:lpstr>
      <vt:lpstr>Structurally India is a Federation - - -  Constitutional Division of Power - - -  </vt:lpstr>
      <vt:lpstr>Different Causes/Reasons/Areas of Centre-State Conflicts ------</vt:lpstr>
      <vt:lpstr>Contd…..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Class</dc:title>
  <dc:creator>Ankurdeep Konch</dc:creator>
  <cp:lastModifiedBy>Toshiba</cp:lastModifiedBy>
  <cp:revision>119</cp:revision>
  <dcterms:created xsi:type="dcterms:W3CDTF">2006-08-16T00:00:00Z</dcterms:created>
  <dcterms:modified xsi:type="dcterms:W3CDTF">2022-08-02T15:44:42Z</dcterms:modified>
</cp:coreProperties>
</file>