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1" r:id="rId2"/>
    <p:sldId id="274" r:id="rId3"/>
    <p:sldId id="280" r:id="rId4"/>
    <p:sldId id="276" r:id="rId5"/>
    <p:sldId id="281" r:id="rId6"/>
    <p:sldId id="282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BB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1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26670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Dr. U.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Konch</a:t>
            </a:r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Head</a:t>
            </a:r>
          </a:p>
          <a:p>
            <a:pPr algn="r"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Dept. of Political Science</a:t>
            </a:r>
          </a:p>
          <a:p>
            <a:pPr algn="r">
              <a:buNone/>
            </a:pP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Dhemaji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College</a:t>
            </a:r>
          </a:p>
          <a:p>
            <a:pPr algn="r">
              <a:buNone/>
            </a:pP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Dhemaji</a:t>
            </a:r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3840162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Indian Federalism</a:t>
            </a:r>
            <a:endParaRPr lang="en-US" sz="72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19200" y="2362200"/>
            <a:ext cx="69342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Treaty or Agreement -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05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Constitutionally – </a:t>
            </a:r>
            <a:b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Article 1: “India that is BHARAT shall be the </a:t>
            </a:r>
            <a:r>
              <a:rPr lang="en-US" sz="36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Union of States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1219200" y="3733800"/>
            <a:ext cx="6934200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 right to Secede -</a:t>
            </a:r>
          </a:p>
        </p:txBody>
      </p:sp>
      <p:sp>
        <p:nvSpPr>
          <p:cNvPr id="8" name="Right Arrow 7"/>
          <p:cNvSpPr/>
          <p:nvPr/>
        </p:nvSpPr>
        <p:spPr>
          <a:xfrm>
            <a:off x="228600" y="3886200"/>
            <a:ext cx="533400" cy="3810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304800" y="2590800"/>
            <a:ext cx="533400" cy="4572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3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43000" y="1143000"/>
            <a:ext cx="7620000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Written Constitution -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Structurally – Federal Characters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1143000" y="1981200"/>
            <a:ext cx="76200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Rigid Constitution (Article 368) -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3000" y="2819400"/>
            <a:ext cx="76200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Dual Government – Central &amp; State</a:t>
            </a:r>
          </a:p>
        </p:txBody>
      </p:sp>
      <p:sp>
        <p:nvSpPr>
          <p:cNvPr id="7" name="Rectangle 6"/>
          <p:cNvSpPr/>
          <p:nvPr/>
        </p:nvSpPr>
        <p:spPr>
          <a:xfrm>
            <a:off x="1143000" y="3657600"/>
            <a:ext cx="7620000" cy="609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Division of Power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Central, State &amp; Concurrent  List</a:t>
            </a:r>
          </a:p>
        </p:txBody>
      </p:sp>
      <p:sp>
        <p:nvSpPr>
          <p:cNvPr id="8" name="Right Arrow 7"/>
          <p:cNvSpPr/>
          <p:nvPr/>
        </p:nvSpPr>
        <p:spPr>
          <a:xfrm>
            <a:off x="228600" y="2133600"/>
            <a:ext cx="533400" cy="3810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228600" y="2971800"/>
            <a:ext cx="533400" cy="3810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28600" y="3810000"/>
            <a:ext cx="533400" cy="3810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28600" y="1371600"/>
            <a:ext cx="609600" cy="381000"/>
          </a:xfrm>
          <a:prstGeom prst="rightArrow">
            <a:avLst>
              <a:gd name="adj1" fmla="val 50000"/>
              <a:gd name="adj2" fmla="val 8750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43000" y="4419600"/>
            <a:ext cx="76200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Bi-cameral Legislature -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228600" y="4495800"/>
            <a:ext cx="533400" cy="3810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3" grpId="0"/>
      <p:bldP spid="5" grpId="0" animBg="1"/>
      <p:bldP spid="6" grpId="0" animBg="1"/>
      <p:bldP spid="7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43000" y="1447800"/>
            <a:ext cx="6934200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Independent Federal Judiciary -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…..</a:t>
            </a:r>
            <a:endParaRPr lang="en-US" sz="4800" dirty="0"/>
          </a:p>
        </p:txBody>
      </p:sp>
      <p:sp>
        <p:nvSpPr>
          <p:cNvPr id="5" name="Rectangle 4"/>
          <p:cNvSpPr/>
          <p:nvPr/>
        </p:nvSpPr>
        <p:spPr>
          <a:xfrm>
            <a:off x="1143000" y="2438400"/>
            <a:ext cx="69342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Supremacy of the Constitution - </a:t>
            </a:r>
          </a:p>
        </p:txBody>
      </p:sp>
      <p:sp>
        <p:nvSpPr>
          <p:cNvPr id="8" name="Right Arrow 7"/>
          <p:cNvSpPr/>
          <p:nvPr/>
        </p:nvSpPr>
        <p:spPr>
          <a:xfrm>
            <a:off x="228600" y="2667000"/>
            <a:ext cx="533400" cy="3810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228600" y="1600200"/>
            <a:ext cx="533400" cy="4572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3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43000" y="1143000"/>
            <a:ext cx="7620000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Mixed Constitution -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Non Federal / Unitary Characters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1143000" y="1981200"/>
            <a:ext cx="76200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Division of Powers in favour of Centre -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3000" y="2819400"/>
            <a:ext cx="76200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Single Citizenship – </a:t>
            </a:r>
          </a:p>
        </p:txBody>
      </p:sp>
      <p:sp>
        <p:nvSpPr>
          <p:cNvPr id="7" name="Rectangle 6"/>
          <p:cNvSpPr/>
          <p:nvPr/>
        </p:nvSpPr>
        <p:spPr>
          <a:xfrm>
            <a:off x="1143000" y="3657600"/>
            <a:ext cx="7620000" cy="609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Lake of Separate Constitution - </a:t>
            </a:r>
          </a:p>
        </p:txBody>
      </p:sp>
      <p:sp>
        <p:nvSpPr>
          <p:cNvPr id="8" name="Right Arrow 7"/>
          <p:cNvSpPr/>
          <p:nvPr/>
        </p:nvSpPr>
        <p:spPr>
          <a:xfrm>
            <a:off x="228600" y="2133600"/>
            <a:ext cx="533400" cy="3810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228600" y="2971800"/>
            <a:ext cx="533400" cy="3810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28600" y="3810000"/>
            <a:ext cx="533400" cy="3810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28600" y="1371600"/>
            <a:ext cx="609600" cy="381000"/>
          </a:xfrm>
          <a:prstGeom prst="rightArrow">
            <a:avLst>
              <a:gd name="adj1" fmla="val 50000"/>
              <a:gd name="adj2" fmla="val 8750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43000" y="4419600"/>
            <a:ext cx="76200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Lake of Equal Representation -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228600" y="4495800"/>
            <a:ext cx="533400" cy="3810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43000" y="5181600"/>
            <a:ext cx="7620000" cy="609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No Right to Secede - 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228600" y="5257800"/>
            <a:ext cx="533400" cy="3810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3" grpId="0"/>
      <p:bldP spid="5" grpId="0" animBg="1"/>
      <p:bldP spid="6" grpId="0" animBg="1"/>
      <p:bldP spid="7" grpId="0" animBg="1"/>
      <p:bldP spid="13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43000" y="1143000"/>
            <a:ext cx="7620000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Emergency Provision – 352, 356, 360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……..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1143000" y="1981200"/>
            <a:ext cx="76200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Special Power to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Rajya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Sabha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- 249</a:t>
            </a:r>
            <a:endParaRPr lang="en-US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2819400"/>
            <a:ext cx="76200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Role of Governor – </a:t>
            </a:r>
          </a:p>
        </p:txBody>
      </p:sp>
      <p:sp>
        <p:nvSpPr>
          <p:cNvPr id="7" name="Rectangle 6"/>
          <p:cNvSpPr/>
          <p:nvPr/>
        </p:nvSpPr>
        <p:spPr>
          <a:xfrm>
            <a:off x="1143000" y="3657600"/>
            <a:ext cx="7620000" cy="609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Role of All India Services - </a:t>
            </a:r>
          </a:p>
        </p:txBody>
      </p:sp>
      <p:sp>
        <p:nvSpPr>
          <p:cNvPr id="8" name="Right Arrow 7"/>
          <p:cNvSpPr/>
          <p:nvPr/>
        </p:nvSpPr>
        <p:spPr>
          <a:xfrm>
            <a:off x="228600" y="2133600"/>
            <a:ext cx="533400" cy="3810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228600" y="2971800"/>
            <a:ext cx="533400" cy="3810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28600" y="3810000"/>
            <a:ext cx="533400" cy="3810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43000" y="4419600"/>
            <a:ext cx="76200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Residuary Powers – Article 248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228600" y="4495800"/>
            <a:ext cx="533400" cy="3810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228600" y="1371600"/>
            <a:ext cx="533400" cy="3810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43000" y="5181600"/>
            <a:ext cx="76200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Provision of Union Territories -  </a:t>
            </a: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228600" y="5334000"/>
            <a:ext cx="533400" cy="3810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3" grpId="0"/>
      <p:bldP spid="5" grpId="0" animBg="1"/>
      <p:bldP spid="6" grpId="0" animBg="1"/>
      <p:bldP spid="7" grpId="0" animBg="1"/>
      <p:bldP spid="13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574</TotalTime>
  <Words>142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Indian Federalism</vt:lpstr>
      <vt:lpstr>Constitutionally –  Article 1: “India that is BHARAT shall be the Union of States”.</vt:lpstr>
      <vt:lpstr>Structurally – Federal Characters</vt:lpstr>
      <vt:lpstr>Contd…..</vt:lpstr>
      <vt:lpstr>Non Federal / Unitary Characters</vt:lpstr>
      <vt:lpstr>Contd……..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Introductory Class</dc:title>
  <dc:creator>Ankurdeep Konch</dc:creator>
  <cp:lastModifiedBy>Toshiba</cp:lastModifiedBy>
  <cp:revision>107</cp:revision>
  <dcterms:created xsi:type="dcterms:W3CDTF">2006-08-16T00:00:00Z</dcterms:created>
  <dcterms:modified xsi:type="dcterms:W3CDTF">2009-08-08T17:50:30Z</dcterms:modified>
</cp:coreProperties>
</file>