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64" r:id="rId3"/>
    <p:sldId id="273" r:id="rId4"/>
    <p:sldId id="272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667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U.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Konch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</a:p>
          <a:p>
            <a:pPr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Dept. of Political Science</a:t>
            </a:r>
          </a:p>
          <a:p>
            <a:pPr algn="r">
              <a:buNone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Dhemaji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College</a:t>
            </a:r>
          </a:p>
          <a:p>
            <a:pPr algn="r">
              <a:buNone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Dhemaji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38401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Concept of Federalism</a:t>
            </a:r>
            <a:endParaRPr lang="en-US" sz="7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</a:t>
            </a:r>
            <a:endParaRPr 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4572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Government – Relations between Centre and States – Unitary and Federation – </a:t>
            </a:r>
            <a:b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Latin word “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Foedus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– treaty or agreement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system of govt. in which the powers are divided between a central authority and various constituent units of a country.</a:t>
            </a:r>
            <a:b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sets of govt. –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Constitutional  Division of Power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838200" y="228600"/>
            <a:ext cx="67056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MEANING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525963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Federation is an association of states to form a new state – Hamilton.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Federation is a convention by which several similar states agree to be members of a large one – Montesquieu.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Political Contrivance intended to reconcile national unity and power with the maintenance of state rights –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Diecy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429000" y="2057400"/>
            <a:ext cx="1905000" cy="1219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Basic Features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286000" y="28194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04800" y="228600"/>
            <a:ext cx="251460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Written Constitution</a:t>
            </a:r>
            <a:endParaRPr lang="en-US" sz="1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2" name="Oval 31"/>
          <p:cNvSpPr/>
          <p:nvPr/>
        </p:nvSpPr>
        <p:spPr>
          <a:xfrm>
            <a:off x="3048000" y="228600"/>
            <a:ext cx="2819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Rigid Constitution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228600" y="3429000"/>
            <a:ext cx="20574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Dual Citizenship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248400" y="228600"/>
            <a:ext cx="2590800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Dual Government</a:t>
            </a:r>
            <a:endParaRPr lang="en-US" sz="1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7010400" y="1676400"/>
            <a:ext cx="190500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Division of Power   </a:t>
            </a:r>
          </a:p>
        </p:txBody>
      </p:sp>
      <p:sp>
        <p:nvSpPr>
          <p:cNvPr id="63" name="Oval 62"/>
          <p:cNvSpPr/>
          <p:nvPr/>
        </p:nvSpPr>
        <p:spPr>
          <a:xfrm>
            <a:off x="2971800" y="4953000"/>
            <a:ext cx="28956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Independent Federal Judiciary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228600" y="4953000"/>
            <a:ext cx="2438400" cy="6096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Supremacy of </a:t>
            </a: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         Constitution</a:t>
            </a:r>
            <a:endParaRPr lang="en-US" sz="1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324600" y="4876800"/>
            <a:ext cx="23622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Bicameral Legislature</a:t>
            </a:r>
            <a:endParaRPr lang="en-US" sz="1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1295400" y="838200"/>
            <a:ext cx="2514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2514600" y="3200400"/>
            <a:ext cx="13716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" idx="6"/>
            <a:endCxn id="59" idx="2"/>
          </p:cNvCxnSpPr>
          <p:nvPr/>
        </p:nvCxnSpPr>
        <p:spPr>
          <a:xfrm flipV="1">
            <a:off x="5334000" y="2133600"/>
            <a:ext cx="1676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800600" y="3200400"/>
            <a:ext cx="24384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5105400" y="914400"/>
            <a:ext cx="1447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 flipV="1">
            <a:off x="4191000" y="838200"/>
            <a:ext cx="1143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7" idx="4"/>
          </p:cNvCxnSpPr>
          <p:nvPr/>
        </p:nvCxnSpPr>
        <p:spPr>
          <a:xfrm flipH="1">
            <a:off x="4343400" y="3276600"/>
            <a:ext cx="381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2"/>
          </p:cNvCxnSpPr>
          <p:nvPr/>
        </p:nvCxnSpPr>
        <p:spPr>
          <a:xfrm flipH="1" flipV="1">
            <a:off x="2362200" y="2209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52400" y="1676400"/>
            <a:ext cx="22098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Right to Secede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257800" y="2895600"/>
            <a:ext cx="1600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Content Placeholder 37"/>
          <p:cNvSpPr>
            <a:spLocks noGrp="1"/>
          </p:cNvSpPr>
          <p:nvPr>
            <p:ph sz="quarter" idx="2"/>
          </p:nvPr>
        </p:nvSpPr>
        <p:spPr>
          <a:xfrm>
            <a:off x="6858000" y="2895600"/>
            <a:ext cx="21336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Division 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Revenue   </a:t>
            </a:r>
            <a:endParaRPr lang="en-US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510</TotalTime>
  <Words>103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The Concept of Federalism</vt:lpstr>
      <vt:lpstr> Forms of Government – Relations between Centre and States – Unitary and Federation –  Latin word “Foedus” – treaty or agreement A system of govt. in which the powers are divided between a central authority and various constituent units of a country. Two sets of govt. – Constitutional  Division of Power  </vt:lpstr>
      <vt:lpstr>DEFINITIONS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Class</dc:title>
  <dc:creator>Ankurdeep Konch</dc:creator>
  <cp:lastModifiedBy>Toshiba</cp:lastModifiedBy>
  <cp:revision>94</cp:revision>
  <dcterms:created xsi:type="dcterms:W3CDTF">2006-08-16T00:00:00Z</dcterms:created>
  <dcterms:modified xsi:type="dcterms:W3CDTF">2009-07-31T18:48:11Z</dcterms:modified>
</cp:coreProperties>
</file>